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3"/>
    <p:sldId id="259" r:id="rId4"/>
    <p:sldId id="260" r:id="rId5"/>
    <p:sldId id="261" r:id="rId6"/>
    <p:sldId id="262" r:id="rId7"/>
    <p:sldId id="276" r:id="rId8"/>
    <p:sldId id="273" r:id="rId9"/>
    <p:sldId id="264" r:id="rId10"/>
    <p:sldId id="266" r:id="rId11"/>
    <p:sldId id="274" r:id="rId12"/>
    <p:sldId id="269" r:id="rId13"/>
    <p:sldId id="263" r:id="rId14"/>
    <p:sldId id="271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A746"/>
    <a:srgbClr val="F39F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12"/>
    <p:restoredTop sz="94674"/>
  </p:normalViewPr>
  <p:slideViewPr>
    <p:cSldViewPr snapToGrid="0" snapToObjects="1">
      <p:cViewPr varScale="1">
        <p:scale>
          <a:sx n="112" d="100"/>
          <a:sy n="112" d="100"/>
        </p:scale>
        <p:origin x="224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361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2B2DA-5FC4-E649-8DAB-0EB406DD6412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00B8F-845C-084B-93E9-09702F3C189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7299" y="722071"/>
            <a:ext cx="1507653" cy="717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7299" y="722071"/>
            <a:ext cx="1507653" cy="717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90563" y="337868"/>
            <a:ext cx="2590035" cy="10072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7762" y="337868"/>
            <a:ext cx="2764800" cy="100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01660" y="259491"/>
            <a:ext cx="2592000" cy="100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64059" y="259491"/>
            <a:ext cx="3729600" cy="100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04859" y="259491"/>
            <a:ext cx="3988800" cy="100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64859" y="259491"/>
            <a:ext cx="3628800" cy="100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41659" y="259491"/>
            <a:ext cx="4752000" cy="100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36059" y="259491"/>
            <a:ext cx="3657600" cy="100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01659" y="259491"/>
            <a:ext cx="2592000" cy="100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37659" y="259491"/>
            <a:ext cx="3456000" cy="100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79260" y="259491"/>
            <a:ext cx="3614400" cy="100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450213" y="259491"/>
            <a:ext cx="1643447" cy="9391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450213" y="259491"/>
            <a:ext cx="1643447" cy="93911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15.jpe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/>
        </p:nvSpPr>
        <p:spPr>
          <a:xfrm>
            <a:off x="378482" y="1984286"/>
            <a:ext cx="11435693" cy="1480282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endParaRPr kumimoji="1" lang="en-US" altLang="zh-CN" sz="4800" b="0" dirty="0">
              <a:solidFill>
                <a:schemeClr val="tx1"/>
              </a:solidFill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7" name="副标题 2"/>
          <p:cNvSpPr txBox="1"/>
          <p:nvPr/>
        </p:nvSpPr>
        <p:spPr>
          <a:xfrm>
            <a:off x="756387" y="3763927"/>
            <a:ext cx="9144000" cy="5922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4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2439734" y="1412883"/>
            <a:ext cx="7380634" cy="13183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800" dirty="0"/>
          </a:p>
        </p:txBody>
      </p:sp>
      <p:sp>
        <p:nvSpPr>
          <p:cNvPr id="4" name="标题 1"/>
          <p:cNvSpPr txBox="1"/>
          <p:nvPr/>
        </p:nvSpPr>
        <p:spPr>
          <a:xfrm>
            <a:off x="2439734" y="4037654"/>
            <a:ext cx="7380634" cy="120278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2800" b="0" dirty="0"/>
          </a:p>
        </p:txBody>
      </p:sp>
      <p:sp>
        <p:nvSpPr>
          <p:cNvPr id="5" name="标题 1"/>
          <p:cNvSpPr txBox="1"/>
          <p:nvPr/>
        </p:nvSpPr>
        <p:spPr>
          <a:xfrm>
            <a:off x="2439734" y="3013311"/>
            <a:ext cx="7380634" cy="66072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2439734" y="1412883"/>
            <a:ext cx="7380634" cy="13183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800" dirty="0"/>
          </a:p>
        </p:txBody>
      </p:sp>
      <p:sp>
        <p:nvSpPr>
          <p:cNvPr id="4" name="标题 1"/>
          <p:cNvSpPr txBox="1"/>
          <p:nvPr/>
        </p:nvSpPr>
        <p:spPr>
          <a:xfrm>
            <a:off x="2439734" y="4037654"/>
            <a:ext cx="7380634" cy="120278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2800" b="0" dirty="0"/>
          </a:p>
        </p:txBody>
      </p:sp>
      <p:sp>
        <p:nvSpPr>
          <p:cNvPr id="5" name="标题 1"/>
          <p:cNvSpPr txBox="1"/>
          <p:nvPr/>
        </p:nvSpPr>
        <p:spPr>
          <a:xfrm>
            <a:off x="2439734" y="3013311"/>
            <a:ext cx="7380634" cy="66072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2439734" y="1412883"/>
            <a:ext cx="7380634" cy="13183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800" dirty="0"/>
          </a:p>
        </p:txBody>
      </p:sp>
      <p:sp>
        <p:nvSpPr>
          <p:cNvPr id="4" name="标题 1"/>
          <p:cNvSpPr txBox="1"/>
          <p:nvPr/>
        </p:nvSpPr>
        <p:spPr>
          <a:xfrm>
            <a:off x="2439734" y="4037654"/>
            <a:ext cx="7380634" cy="120278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2800" b="0" dirty="0"/>
          </a:p>
        </p:txBody>
      </p:sp>
      <p:sp>
        <p:nvSpPr>
          <p:cNvPr id="5" name="标题 1"/>
          <p:cNvSpPr txBox="1"/>
          <p:nvPr/>
        </p:nvSpPr>
        <p:spPr>
          <a:xfrm>
            <a:off x="2439734" y="3013311"/>
            <a:ext cx="7380634" cy="66072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2439734" y="1412883"/>
            <a:ext cx="7380634" cy="13183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800" dirty="0"/>
          </a:p>
        </p:txBody>
      </p:sp>
      <p:sp>
        <p:nvSpPr>
          <p:cNvPr id="4" name="标题 1"/>
          <p:cNvSpPr txBox="1"/>
          <p:nvPr/>
        </p:nvSpPr>
        <p:spPr>
          <a:xfrm>
            <a:off x="2976309" y="4073214"/>
            <a:ext cx="7380634" cy="120278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2800" b="0" dirty="0"/>
          </a:p>
        </p:txBody>
      </p:sp>
      <p:sp>
        <p:nvSpPr>
          <p:cNvPr id="5" name="标题 1"/>
          <p:cNvSpPr txBox="1"/>
          <p:nvPr/>
        </p:nvSpPr>
        <p:spPr>
          <a:xfrm>
            <a:off x="2439734" y="3013311"/>
            <a:ext cx="7380634" cy="66072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2439734" y="1412883"/>
            <a:ext cx="7380634" cy="13183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800" dirty="0"/>
          </a:p>
        </p:txBody>
      </p:sp>
      <p:sp>
        <p:nvSpPr>
          <p:cNvPr id="4" name="标题 1"/>
          <p:cNvSpPr txBox="1"/>
          <p:nvPr/>
        </p:nvSpPr>
        <p:spPr>
          <a:xfrm>
            <a:off x="2439734" y="4037654"/>
            <a:ext cx="7380634" cy="120278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2800" b="0" dirty="0"/>
          </a:p>
        </p:txBody>
      </p:sp>
      <p:sp>
        <p:nvSpPr>
          <p:cNvPr id="5" name="标题 1"/>
          <p:cNvSpPr txBox="1"/>
          <p:nvPr/>
        </p:nvSpPr>
        <p:spPr>
          <a:xfrm>
            <a:off x="2439734" y="3013311"/>
            <a:ext cx="7380634" cy="66072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2439734" y="1412883"/>
            <a:ext cx="7380634" cy="13183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800" dirty="0"/>
          </a:p>
        </p:txBody>
      </p:sp>
      <p:sp>
        <p:nvSpPr>
          <p:cNvPr id="4" name="标题 1"/>
          <p:cNvSpPr txBox="1"/>
          <p:nvPr/>
        </p:nvSpPr>
        <p:spPr>
          <a:xfrm>
            <a:off x="2439734" y="4037654"/>
            <a:ext cx="7380634" cy="120278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2800" b="0" dirty="0"/>
          </a:p>
        </p:txBody>
      </p:sp>
      <p:sp>
        <p:nvSpPr>
          <p:cNvPr id="5" name="标题 1"/>
          <p:cNvSpPr txBox="1"/>
          <p:nvPr/>
        </p:nvSpPr>
        <p:spPr>
          <a:xfrm>
            <a:off x="2439734" y="3013311"/>
            <a:ext cx="7380634" cy="66072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2439734" y="1412883"/>
            <a:ext cx="7380634" cy="13183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800" dirty="0"/>
          </a:p>
        </p:txBody>
      </p:sp>
      <p:sp>
        <p:nvSpPr>
          <p:cNvPr id="4" name="标题 1"/>
          <p:cNvSpPr txBox="1"/>
          <p:nvPr/>
        </p:nvSpPr>
        <p:spPr>
          <a:xfrm>
            <a:off x="2439734" y="4037654"/>
            <a:ext cx="7380634" cy="120278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2800" b="0" dirty="0"/>
          </a:p>
        </p:txBody>
      </p:sp>
      <p:sp>
        <p:nvSpPr>
          <p:cNvPr id="5" name="标题 1"/>
          <p:cNvSpPr txBox="1"/>
          <p:nvPr/>
        </p:nvSpPr>
        <p:spPr>
          <a:xfrm>
            <a:off x="2439734" y="3013311"/>
            <a:ext cx="7380634" cy="66072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2439734" y="1412883"/>
            <a:ext cx="7380634" cy="13183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800" dirty="0"/>
          </a:p>
        </p:txBody>
      </p:sp>
      <p:sp>
        <p:nvSpPr>
          <p:cNvPr id="4" name="标题 1"/>
          <p:cNvSpPr txBox="1"/>
          <p:nvPr/>
        </p:nvSpPr>
        <p:spPr>
          <a:xfrm>
            <a:off x="2439734" y="4037654"/>
            <a:ext cx="7380634" cy="120278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2800" b="0" dirty="0"/>
          </a:p>
        </p:txBody>
      </p:sp>
      <p:sp>
        <p:nvSpPr>
          <p:cNvPr id="5" name="标题 1"/>
          <p:cNvSpPr txBox="1"/>
          <p:nvPr/>
        </p:nvSpPr>
        <p:spPr>
          <a:xfrm>
            <a:off x="2439734" y="3013311"/>
            <a:ext cx="7380634" cy="66072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2439734" y="1412883"/>
            <a:ext cx="7380634" cy="13183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800" dirty="0"/>
          </a:p>
        </p:txBody>
      </p:sp>
      <p:sp>
        <p:nvSpPr>
          <p:cNvPr id="4" name="标题 1"/>
          <p:cNvSpPr txBox="1"/>
          <p:nvPr/>
        </p:nvSpPr>
        <p:spPr>
          <a:xfrm>
            <a:off x="2439734" y="4037654"/>
            <a:ext cx="7380634" cy="120278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2800" b="0" dirty="0"/>
          </a:p>
        </p:txBody>
      </p:sp>
      <p:sp>
        <p:nvSpPr>
          <p:cNvPr id="5" name="标题 1"/>
          <p:cNvSpPr txBox="1"/>
          <p:nvPr/>
        </p:nvSpPr>
        <p:spPr>
          <a:xfrm>
            <a:off x="2439734" y="3013311"/>
            <a:ext cx="7380634" cy="66072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2439734" y="1412883"/>
            <a:ext cx="7380634" cy="13183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800" dirty="0">
              <a:solidFill>
                <a:srgbClr val="F39F14"/>
              </a:solidFill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2439734" y="4037654"/>
            <a:ext cx="7380634" cy="120278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2800" b="0" dirty="0">
              <a:solidFill>
                <a:srgbClr val="F39F14"/>
              </a:solidFill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2439734" y="3013311"/>
            <a:ext cx="7380634" cy="66072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8091170" y="558165"/>
            <a:ext cx="3009265" cy="39243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r"/>
            <a:r>
              <a:rPr kumimoji="1" lang="en-GB" altLang="zh-CN" sz="1800" dirty="0">
                <a:solidFill>
                  <a:srgbClr val="F39F14"/>
                </a:solidFill>
              </a:rPr>
              <a:t>SDG</a:t>
            </a:r>
            <a:r>
              <a:rPr kumimoji="1" lang="en-US" altLang="en-GB" sz="1800" dirty="0">
                <a:solidFill>
                  <a:srgbClr val="F39F14"/>
                </a:solidFill>
              </a:rPr>
              <a:t>s/</a:t>
            </a:r>
            <a:r>
              <a:rPr kumimoji="1" lang="zh-CN" altLang="en-US" sz="1800" dirty="0">
                <a:solidFill>
                  <a:srgbClr val="F39F14"/>
                </a:solidFill>
              </a:rPr>
              <a:t>可持续发展目标</a:t>
            </a:r>
            <a:endParaRPr kumimoji="1" lang="zh-CN" altLang="en-US" sz="1800" dirty="0">
              <a:solidFill>
                <a:srgbClr val="F39F14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2439734" y="1412883"/>
            <a:ext cx="7380634" cy="13183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800" dirty="0">
              <a:solidFill>
                <a:srgbClr val="F39F14"/>
              </a:solidFill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2439734" y="4037654"/>
            <a:ext cx="7380634" cy="120278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2800" b="0" dirty="0">
              <a:solidFill>
                <a:srgbClr val="F39F14"/>
              </a:solidFill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2439734" y="3013311"/>
            <a:ext cx="7380634" cy="66072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zh-CN" alt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7367270" y="558165"/>
            <a:ext cx="3831590" cy="39243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r"/>
            <a:r>
              <a:rPr kumimoji="1" lang="en-GB" altLang="zh-CN" sz="1800" dirty="0">
                <a:solidFill>
                  <a:srgbClr val="F39F14"/>
                </a:solidFill>
              </a:rPr>
              <a:t>AI governance</a:t>
            </a:r>
            <a:r>
              <a:rPr kumimoji="1" lang="en-US" altLang="en-GB" sz="1800" dirty="0">
                <a:solidFill>
                  <a:srgbClr val="F39F14"/>
                </a:solidFill>
              </a:rPr>
              <a:t>/</a:t>
            </a:r>
            <a:r>
              <a:rPr kumimoji="1" lang="zh-CN" altLang="en-US" sz="1800" dirty="0">
                <a:solidFill>
                  <a:srgbClr val="F39F14"/>
                </a:solidFill>
              </a:rPr>
              <a:t>人工智能治理</a:t>
            </a:r>
            <a:endParaRPr kumimoji="1" lang="zh-CN" altLang="en-US" sz="1800" dirty="0">
              <a:solidFill>
                <a:srgbClr val="F39F14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2667384" y="1026881"/>
            <a:ext cx="11424492" cy="83099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en-US" altLang="zh-CN" sz="2400" dirty="0">
              <a:solidFill>
                <a:schemeClr val="accent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ctr"/>
            <a:r>
              <a:rPr kumimoji="1" lang="en-US" altLang="zh-CN" sz="2400" dirty="0">
                <a:solidFill>
                  <a:schemeClr val="bg1"/>
                </a:solidFill>
                <a:highlight>
                  <a:srgbClr val="5BA746"/>
                </a:highlight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en-US" altLang="zh-CN" sz="1800" dirty="0">
                <a:solidFill>
                  <a:schemeClr val="bg1"/>
                </a:solidFill>
                <a:highlight>
                  <a:srgbClr val="5BA746"/>
                </a:highlight>
                <a:latin typeface="Arial" panose="020B0604020202090204" pitchFamily="34" charset="0"/>
                <a:cs typeface="Arial" panose="020B0604020202090204" pitchFamily="34" charset="0"/>
              </a:rPr>
              <a:t>Don't forget to find your teammates!    </a:t>
            </a:r>
            <a:endParaRPr kumimoji="1" lang="zh-CN" altLang="en-US" sz="1800" dirty="0">
              <a:solidFill>
                <a:schemeClr val="bg1"/>
              </a:solidFill>
              <a:highlight>
                <a:srgbClr val="5BA746"/>
              </a:highlight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3" name="副标题 2"/>
          <p:cNvSpPr txBox="1"/>
          <p:nvPr/>
        </p:nvSpPr>
        <p:spPr>
          <a:xfrm>
            <a:off x="813514" y="3008548"/>
            <a:ext cx="5844862" cy="37318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400" b="1" i="0" kern="1200">
                <a:solidFill>
                  <a:srgbClr val="F39F1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4" name="副标题 2"/>
          <p:cNvSpPr txBox="1"/>
          <p:nvPr/>
        </p:nvSpPr>
        <p:spPr>
          <a:xfrm>
            <a:off x="813514" y="3446737"/>
            <a:ext cx="8420637" cy="6597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4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sz="1800" b="0" i="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副标题 2"/>
          <p:cNvSpPr txBox="1"/>
          <p:nvPr/>
        </p:nvSpPr>
        <p:spPr>
          <a:xfrm>
            <a:off x="813514" y="4320080"/>
            <a:ext cx="3225085" cy="37318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4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>
              <a:solidFill>
                <a:srgbClr val="F39F14"/>
              </a:solidFill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-1761741" y="2841790"/>
            <a:ext cx="8858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5BA746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Thank You</a:t>
            </a:r>
            <a:endParaRPr lang="en-US" sz="4800" b="1" dirty="0">
              <a:solidFill>
                <a:srgbClr val="5BA746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11" name="图片 10" descr="QR 代码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27779" y="1941393"/>
            <a:ext cx="1328920" cy="1328920"/>
          </a:xfrm>
          <a:prstGeom prst="rect">
            <a:avLst/>
          </a:prstGeom>
        </p:spPr>
      </p:pic>
      <p:pic>
        <p:nvPicPr>
          <p:cNvPr id="13" name="图片 12" descr="QR 代码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7353" y="1941393"/>
            <a:ext cx="1344216" cy="1344216"/>
          </a:xfrm>
          <a:prstGeom prst="rect">
            <a:avLst/>
          </a:prstGeom>
        </p:spPr>
      </p:pic>
      <p:sp>
        <p:nvSpPr>
          <p:cNvPr id="15" name="标题 1"/>
          <p:cNvSpPr txBox="1"/>
          <p:nvPr/>
        </p:nvSpPr>
        <p:spPr>
          <a:xfrm>
            <a:off x="6269095" y="3166239"/>
            <a:ext cx="2646287" cy="83099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en-US" altLang="zh-CN" sz="3200" dirty="0">
              <a:solidFill>
                <a:schemeClr val="accent6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ctr"/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QR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code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endParaRPr kumimoji="1" lang="en-US" altLang="zh-CN" sz="1200" dirty="0"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ctr"/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for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WeChat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Group</a:t>
            </a:r>
            <a:endParaRPr kumimoji="1" lang="en-US" altLang="zh-CN" sz="1200" b="0" dirty="0"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ctr"/>
            <a:r>
              <a:rPr kumimoji="1" lang="en-US" altLang="zh-CN" sz="1800" b="0" dirty="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endParaRPr kumimoji="1" lang="zh-CN" altLang="en-US" sz="1800" dirty="0">
              <a:solidFill>
                <a:schemeClr val="accent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7766317" y="3166239"/>
            <a:ext cx="2646287" cy="83099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en-US" altLang="zh-CN" sz="3200" dirty="0">
              <a:solidFill>
                <a:schemeClr val="accent6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ctr"/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QR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code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endParaRPr kumimoji="1" lang="en-US" altLang="zh-CN" sz="1200" dirty="0"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ctr"/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for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Slack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Group</a:t>
            </a:r>
            <a:endParaRPr kumimoji="1" lang="en-US" altLang="zh-CN" sz="1200" b="0" dirty="0"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ctr"/>
            <a:r>
              <a:rPr kumimoji="1" lang="en-US" altLang="zh-CN" sz="1800" b="0" dirty="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endParaRPr kumimoji="1" lang="zh-CN" altLang="en-US" sz="1800" dirty="0">
              <a:solidFill>
                <a:schemeClr val="accent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7" name="标题 1"/>
          <p:cNvSpPr txBox="1"/>
          <p:nvPr/>
        </p:nvSpPr>
        <p:spPr>
          <a:xfrm>
            <a:off x="2705107" y="3880417"/>
            <a:ext cx="11424492" cy="83099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en-US" altLang="zh-CN" sz="2400" dirty="0">
              <a:solidFill>
                <a:schemeClr val="accent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ctr"/>
            <a:endParaRPr kumimoji="1" lang="zh-CN" altLang="en-US" sz="1800" dirty="0">
              <a:solidFill>
                <a:schemeClr val="bg1"/>
              </a:solidFill>
              <a:highlight>
                <a:srgbClr val="5BA746"/>
              </a:highlight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8" name="标题 1"/>
          <p:cNvSpPr txBox="1"/>
          <p:nvPr/>
        </p:nvSpPr>
        <p:spPr>
          <a:xfrm>
            <a:off x="6277448" y="3299746"/>
            <a:ext cx="2902370" cy="83099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en-US" altLang="zh-CN" sz="2400" dirty="0">
              <a:solidFill>
                <a:schemeClr val="accent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ctr"/>
            <a:r>
              <a:rPr kumimoji="1" lang="en-US" altLang="zh-CN" sz="1800" dirty="0">
                <a:solidFill>
                  <a:schemeClr val="bg1"/>
                </a:solidFill>
                <a:highlight>
                  <a:srgbClr val="5BA746"/>
                </a:highlight>
                <a:latin typeface="Arial" panose="020B0604020202090204" pitchFamily="34" charset="0"/>
                <a:cs typeface="Arial" panose="020B0604020202090204" pitchFamily="34" charset="0"/>
              </a:rPr>
              <a:t> For more information:</a:t>
            </a:r>
            <a:endParaRPr kumimoji="1" lang="en-US" altLang="zh-CN" sz="1800" dirty="0">
              <a:solidFill>
                <a:schemeClr val="bg1"/>
              </a:solidFill>
              <a:highlight>
                <a:srgbClr val="5BA746"/>
              </a:highlight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779" y="4181752"/>
            <a:ext cx="1342247" cy="1342247"/>
          </a:xfrm>
          <a:prstGeom prst="rect">
            <a:avLst/>
          </a:prstGeom>
        </p:spPr>
      </p:pic>
      <p:sp>
        <p:nvSpPr>
          <p:cNvPr id="24" name="标题 1"/>
          <p:cNvSpPr txBox="1"/>
          <p:nvPr/>
        </p:nvSpPr>
        <p:spPr>
          <a:xfrm>
            <a:off x="6247772" y="5268996"/>
            <a:ext cx="2646287" cy="83099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en-US" altLang="zh-CN" sz="1200" dirty="0">
              <a:solidFill>
                <a:schemeClr val="accent6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ctr"/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QR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code</a:t>
            </a:r>
            <a:endParaRPr kumimoji="1" lang="en-US" altLang="zh-CN" sz="1200" dirty="0"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ctr"/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for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Official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Website</a:t>
            </a:r>
            <a:endParaRPr kumimoji="1" lang="en-US" altLang="zh-CN" sz="1200" b="0" dirty="0"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algn="ctr"/>
            <a:r>
              <a:rPr kumimoji="1" lang="en-US" altLang="zh-CN" sz="1200" b="0" dirty="0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endParaRPr kumimoji="1" lang="zh-CN" altLang="en-US" sz="1200" dirty="0">
              <a:solidFill>
                <a:schemeClr val="accent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28" name="图片 27" descr="图标&#10;&#10;描述已自动生成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8558" y="5519426"/>
            <a:ext cx="531676" cy="513459"/>
          </a:xfrm>
          <a:prstGeom prst="rect">
            <a:avLst/>
          </a:prstGeom>
        </p:spPr>
      </p:pic>
      <p:pic>
        <p:nvPicPr>
          <p:cNvPr id="30" name="图片 29" descr="徽标, 公司名称&#10;&#10;描述已自动生成"/>
          <p:cNvPicPr>
            <a:picLocks noChangeAspect="1"/>
          </p:cNvPicPr>
          <p:nvPr/>
        </p:nvPicPr>
        <p:blipFill rotWithShape="1">
          <a:blip r:embed="rId5"/>
          <a:srcRect t="15449" b="18115"/>
          <a:stretch>
            <a:fillRect/>
          </a:stretch>
        </p:blipFill>
        <p:spPr>
          <a:xfrm>
            <a:off x="9581311" y="5487988"/>
            <a:ext cx="651035" cy="576335"/>
          </a:xfrm>
          <a:prstGeom prst="rect">
            <a:avLst/>
          </a:prstGeom>
        </p:spPr>
      </p:pic>
      <p:pic>
        <p:nvPicPr>
          <p:cNvPr id="32" name="图片 31" descr="徽标, 公司名称&#10;&#10;描述已自动生成"/>
          <p:cNvPicPr>
            <a:picLocks noChangeAspect="1"/>
          </p:cNvPicPr>
          <p:nvPr/>
        </p:nvPicPr>
        <p:blipFill rotWithShape="1">
          <a:blip r:embed="rId6"/>
          <a:srcRect l="13143" r="13014"/>
          <a:stretch>
            <a:fillRect/>
          </a:stretch>
        </p:blipFill>
        <p:spPr>
          <a:xfrm>
            <a:off x="10264062" y="5497381"/>
            <a:ext cx="613640" cy="526697"/>
          </a:xfrm>
          <a:prstGeom prst="rect">
            <a:avLst/>
          </a:prstGeom>
        </p:spPr>
      </p:pic>
      <p:sp>
        <p:nvSpPr>
          <p:cNvPr id="33" name="标题 1"/>
          <p:cNvSpPr txBox="1"/>
          <p:nvPr/>
        </p:nvSpPr>
        <p:spPr>
          <a:xfrm>
            <a:off x="8877722" y="4359373"/>
            <a:ext cx="2646287" cy="83099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en-US" altLang="zh-CN" sz="1200" dirty="0">
              <a:solidFill>
                <a:schemeClr val="accent6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Twitter</a:t>
            </a:r>
            <a:r>
              <a:rPr kumimoji="1" lang="en-US" altLang="zh-CN" sz="1200" dirty="0">
                <a:solidFill>
                  <a:schemeClr val="accent6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:</a:t>
            </a:r>
            <a:r>
              <a:rPr kumimoji="1" lang="zh-CN" altLang="en-US" sz="1200" dirty="0">
                <a:solidFill>
                  <a:schemeClr val="accent6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endParaRPr kumimoji="1" lang="en-US" altLang="zh-CN" sz="1200" dirty="0">
              <a:solidFill>
                <a:schemeClr val="accent6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@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UNDP China</a:t>
            </a:r>
            <a:r>
              <a:rPr kumimoji="1" lang="en-US" altLang="zh-CN" sz="1200" b="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endParaRPr kumimoji="1" lang="zh-CN" altLang="en-US" sz="12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34" name="标题 1"/>
          <p:cNvSpPr txBox="1"/>
          <p:nvPr/>
        </p:nvSpPr>
        <p:spPr>
          <a:xfrm>
            <a:off x="8849329" y="4331475"/>
            <a:ext cx="3443105" cy="64912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endParaRPr kumimoji="1" lang="en-US" altLang="zh-CN" sz="1200" dirty="0">
              <a:solidFill>
                <a:schemeClr val="accent6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>
              <a:lnSpc>
                <a:spcPct val="100000"/>
              </a:lnSpc>
            </a:pP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WeChat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&amp;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Weibo:</a:t>
            </a:r>
            <a:endParaRPr kumimoji="1" lang="en-US" altLang="zh-CN" sz="1200" dirty="0"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>
              <a:lnSpc>
                <a:spcPct val="100000"/>
              </a:lnSpc>
            </a:pP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 @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清华大学人工智能国际治理研究院</a:t>
            </a:r>
            <a:endParaRPr kumimoji="1" lang="en-US" altLang="zh-CN" sz="1200" dirty="0"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>
              <a:lnSpc>
                <a:spcPct val="100000"/>
              </a:lnSpc>
            </a:pP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@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联合国开发计划署</a:t>
            </a:r>
            <a:endParaRPr kumimoji="1" lang="en-US" altLang="zh-CN" sz="1200" dirty="0">
              <a:latin typeface="Arial" panose="020B0604020202090204" pitchFamily="34" charset="0"/>
              <a:cs typeface="Arial" panose="020B0604020202090204" pitchFamily="34" charset="0"/>
            </a:endParaRPr>
          </a:p>
          <a:p>
            <a:endParaRPr kumimoji="1" lang="zh-CN" altLang="en-US" sz="1200" dirty="0">
              <a:solidFill>
                <a:schemeClr val="accent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37" name="标题 1"/>
          <p:cNvSpPr txBox="1"/>
          <p:nvPr/>
        </p:nvSpPr>
        <p:spPr>
          <a:xfrm>
            <a:off x="8950033" y="4915716"/>
            <a:ext cx="2646287" cy="83099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5BA74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/>
            <a:endParaRPr kumimoji="1" lang="en-US" altLang="zh-CN" sz="1200" dirty="0">
              <a:latin typeface="Arial" panose="020B0604020202090204" pitchFamily="34" charset="0"/>
              <a:cs typeface="Arial" panose="020B0604020202090204" pitchFamily="34" charset="0"/>
            </a:endParaRPr>
          </a:p>
          <a:p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Hashtag:</a:t>
            </a:r>
            <a:endParaRPr kumimoji="1" lang="en-US" altLang="zh-CN" sz="1200" dirty="0">
              <a:latin typeface="Arial" panose="020B0604020202090204" pitchFamily="34" charset="0"/>
              <a:cs typeface="Arial" panose="020B0604020202090204" pitchFamily="34" charset="0"/>
            </a:endParaRPr>
          </a:p>
          <a:p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 #U&amp;AI</a:t>
            </a:r>
            <a:r>
              <a:rPr kumimoji="1" lang="zh-CN" altLang="en-US" sz="1200" dirty="0"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1" lang="en-US" altLang="zh-CN" sz="1200" dirty="0">
                <a:latin typeface="Arial" panose="020B0604020202090204" pitchFamily="34" charset="0"/>
                <a:cs typeface="Arial" panose="020B0604020202090204" pitchFamily="34" charset="0"/>
              </a:rPr>
              <a:t>#AI4SDGs</a:t>
            </a:r>
            <a:endParaRPr kumimoji="1" lang="en-US" altLang="zh-CN" sz="1200" dirty="0">
              <a:latin typeface="Arial" panose="020B0604020202090204" pitchFamily="34" charset="0"/>
              <a:cs typeface="Arial" panose="020B0604020202090204" pitchFamily="34" charset="0"/>
            </a:endParaRPr>
          </a:p>
          <a:p>
            <a:endParaRPr kumimoji="1" lang="zh-CN" altLang="en-US" sz="1200" dirty="0">
              <a:solidFill>
                <a:schemeClr val="accent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83753" y="6005438"/>
            <a:ext cx="11424491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GB" altLang="zh-CN" sz="1100" dirty="0">
                <a:latin typeface="Arial" panose="020B0604020202090204" pitchFamily="34" charset="0"/>
                <a:cs typeface="Arial" panose="020B0604020202090204" pitchFamily="34" charset="0"/>
              </a:rPr>
              <a:t>U&amp;AI | AI for SDGs Youth Bootcamp (U&amp;AI Camp</a:t>
            </a:r>
            <a:r>
              <a:rPr kumimoji="1" lang="en-US" altLang="zh-CN" sz="1100" dirty="0">
                <a:latin typeface="Arial" panose="020B0604020202090204" pitchFamily="34" charset="0"/>
                <a:cs typeface="Arial" panose="020B0604020202090204" pitchFamily="34" charset="0"/>
              </a:rPr>
              <a:t>)</a:t>
            </a:r>
            <a:r>
              <a:rPr kumimoji="1" lang="en-GB" altLang="zh-CN" sz="1100" dirty="0">
                <a:latin typeface="Arial" panose="020B0604020202090204" pitchFamily="34" charset="0"/>
                <a:cs typeface="Arial" panose="020B0604020202090204" pitchFamily="34" charset="0"/>
              </a:rPr>
              <a:t> advocates for openness, inclusiveness, and respect for different voices and opinions. U&amp;AI Camp does not endorse any person, company or related products, services or activities.</a:t>
            </a:r>
            <a:endParaRPr kumimoji="1" lang="zh-CN" altLang="en-US" sz="11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{A3325E38-102D-7544-9193-E3DF2E7B71EC}tf16401369</Template>
  <TotalTime>0</TotalTime>
  <Words>503</Words>
  <Application>WPS Presentation</Application>
  <PresentationFormat>Widescreen</PresentationFormat>
  <Paragraphs>38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SimSun</vt:lpstr>
      <vt:lpstr>Wingdings</vt:lpstr>
      <vt:lpstr>Microsoft YaHei</vt:lpstr>
      <vt:lpstr>汉仪旗黑</vt:lpstr>
      <vt:lpstr>Times New Roman Regular</vt:lpstr>
      <vt:lpstr>微软雅黑</vt:lpstr>
      <vt:lpstr>Arial Unicode MS</vt:lpstr>
      <vt:lpstr>Calibri</vt:lpstr>
      <vt:lpstr>Helvetica Neue</vt:lpstr>
      <vt:lpstr>汉仪书宋二KW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Snow</cp:lastModifiedBy>
  <cp:revision>18</cp:revision>
  <dcterms:created xsi:type="dcterms:W3CDTF">2022-09-08T08:32:31Z</dcterms:created>
  <dcterms:modified xsi:type="dcterms:W3CDTF">2022-09-08T08:32:31Z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1033-3.3.1.5149</vt:lpwstr>
  </property>
</Properties>
</file>